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61" r:id="rId4"/>
    <p:sldId id="263" r:id="rId5"/>
    <p:sldId id="262" r:id="rId6"/>
    <p:sldId id="257" r:id="rId7"/>
    <p:sldId id="258" r:id="rId8"/>
    <p:sldId id="264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9463" autoAdjust="0"/>
  </p:normalViewPr>
  <p:slideViewPr>
    <p:cSldViewPr>
      <p:cViewPr varScale="1">
        <p:scale>
          <a:sx n="51" d="100"/>
          <a:sy n="51" d="100"/>
        </p:scale>
        <p:origin x="-207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gif>
</file>

<file path=ppt/media/image2.gif>
</file>

<file path=ppt/media/image3.gif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25D20-F7B0-4F5F-8E1B-12697886716F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35A38-313B-4382-9CB0-A8AB2490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38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HelloWorld -</a:t>
            </a:r>
            <a:r>
              <a:rPr lang="en-US" baseline="0" dirty="0" smtClean="0"/>
              <a:t> https://vimeo.com/170647056: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 smtClean="0"/>
              <a:t>botBuilder</a:t>
            </a:r>
            <a:r>
              <a:rPr lang="en-US" dirty="0" smtClean="0"/>
              <a:t> = require(‘</a:t>
            </a:r>
            <a:r>
              <a:rPr lang="en-US" dirty="0" err="1" smtClean="0"/>
              <a:t>claudia</a:t>
            </a:r>
            <a:r>
              <a:rPr lang="en-US" dirty="0" smtClean="0"/>
              <a:t>-bot-builder’);</a:t>
            </a:r>
          </a:p>
          <a:p>
            <a:endParaRPr lang="en-US" dirty="0" smtClean="0"/>
          </a:p>
          <a:p>
            <a:r>
              <a:rPr lang="en-US" dirty="0" err="1" smtClean="0"/>
              <a:t>Module.exports</a:t>
            </a:r>
            <a:r>
              <a:rPr lang="en-US" dirty="0" smtClean="0"/>
              <a:t> = </a:t>
            </a:r>
            <a:r>
              <a:rPr lang="en-US" dirty="0" err="1" smtClean="0"/>
              <a:t>botBuilder</a:t>
            </a:r>
            <a:r>
              <a:rPr lang="en-US" dirty="0" smtClean="0"/>
              <a:t>(function(message) {</a:t>
            </a:r>
          </a:p>
          <a:p>
            <a:r>
              <a:rPr lang="en-US" dirty="0" smtClean="0"/>
              <a:t>	//</a:t>
            </a:r>
            <a:r>
              <a:rPr lang="en-US" baseline="0" dirty="0" smtClean="0"/>
              <a:t> “message” is normalized across all platforms for you by </a:t>
            </a:r>
            <a:r>
              <a:rPr lang="en-US" baseline="0" dirty="0" err="1" smtClean="0"/>
              <a:t>botbuilder</a:t>
            </a:r>
            <a:r>
              <a:rPr lang="en-US" baseline="0" dirty="0" smtClean="0"/>
              <a:t>!</a:t>
            </a:r>
          </a:p>
          <a:p>
            <a:r>
              <a:rPr lang="en-US" baseline="0" dirty="0" smtClean="0"/>
              <a:t>	console.log(‘in message:’ message);</a:t>
            </a:r>
          </a:p>
          <a:p>
            <a:r>
              <a:rPr lang="en-US" baseline="0" dirty="0" smtClean="0"/>
              <a:t>	return `Hello, ${</a:t>
            </a:r>
            <a:r>
              <a:rPr lang="en-US" baseline="0" dirty="0" err="1" smtClean="0"/>
              <a:t>message.text</a:t>
            </a:r>
            <a:r>
              <a:rPr lang="en-US" baseline="0" dirty="0" smtClean="0"/>
              <a:t>}`;</a:t>
            </a:r>
            <a:endParaRPr lang="en-US" dirty="0" smtClean="0"/>
          </a:p>
          <a:p>
            <a:r>
              <a:rPr lang="en-US" dirty="0" smtClean="0"/>
              <a:t>});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A35A38-313B-4382-9CB0-A8AB2490E45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9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55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64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90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25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42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552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63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7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15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6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1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5A8CA-7882-426F-9DF9-6031A7D931B7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F4467-6AE9-4539-BC79-52F60BADF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87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freecodecamp.org/express-js-and-aws-lambda-a-serverless-love-story-7c77ba0eaa35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500" y="3886200"/>
            <a:ext cx="4343400" cy="1752600"/>
          </a:xfrm>
        </p:spPr>
        <p:txBody>
          <a:bodyPr/>
          <a:lstStyle/>
          <a:p>
            <a:r>
              <a:rPr lang="en-US" dirty="0" smtClean="0"/>
              <a:t>Gavin </a:t>
            </a:r>
            <a:r>
              <a:rPr lang="en-US" dirty="0" err="1" smtClean="0"/>
              <a:t>Rehkemper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gavinrehkemper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@</a:t>
            </a:r>
            <a:r>
              <a:rPr lang="en-US" dirty="0" err="1" smtClean="0"/>
              <a:t>gavinr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762500" y="2130425"/>
            <a:ext cx="3695700" cy="1470025"/>
          </a:xfrm>
        </p:spPr>
        <p:txBody>
          <a:bodyPr/>
          <a:lstStyle/>
          <a:p>
            <a:r>
              <a:rPr lang="en-US" dirty="0" smtClean="0"/>
              <a:t>Bots + JS</a:t>
            </a:r>
            <a:endParaRPr lang="en-US" dirty="0"/>
          </a:p>
        </p:txBody>
      </p:sp>
      <p:pic>
        <p:nvPicPr>
          <p:cNvPr id="5122" name="Picture 2" descr="C:\Users\gavreh\Desktop\temp\shufflin-robot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2333625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gavreh\Desktop\temp\robot-face-smash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31749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gavreh\Desktop\temp\1Yfuwrn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6125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38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0"/>
            <a:ext cx="7048500" cy="825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5942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gavreh\Desktop\temp\Gartner_Hype_Cyc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514350"/>
            <a:ext cx="7543801" cy="582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152400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1" dirty="0"/>
              <a:t>We tend to overestimate the effect of a technology in the short run and underestimate the effect in the long run.</a:t>
            </a:r>
          </a:p>
        </p:txBody>
      </p:sp>
      <p:sp>
        <p:nvSpPr>
          <p:cNvPr id="5" name="Rectangle 4"/>
          <p:cNvSpPr/>
          <p:nvPr/>
        </p:nvSpPr>
        <p:spPr>
          <a:xfrm>
            <a:off x="5052270" y="6488668"/>
            <a:ext cx="4082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https://en.wikipedia.org/wiki/Hype_cycle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3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gavreh\Desktop\temp\bot-ideas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09675" y="457200"/>
            <a:ext cx="1156335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572000" y="6611779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/>
              <a:t>https://chatbotsmagazine.com/80-chatbot-ideas-for-enterprise-bots-4bb73281f593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6909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gavreh\Desktop\temp\colton-duke-595071-unsplash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5800" y="-77952"/>
            <a:ext cx="10515600" cy="7013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228600"/>
            <a:ext cx="2971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 smtClean="0">
                <a:solidFill>
                  <a:schemeClr val="bg1"/>
                </a:solidFill>
              </a:rPr>
              <a:t>Excited?</a:t>
            </a:r>
            <a:endParaRPr lang="en-US" sz="5400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374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avreh\Desktop\temp\claudiaj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53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gavreh\Desktop\temp\1200px-AWS_Lambda_logo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06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gavreh\Desktop\temp\coding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5" y="2000250"/>
            <a:ext cx="28003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66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https://www.claudiajs.com/</a:t>
            </a:r>
          </a:p>
          <a:p>
            <a:r>
              <a:rPr lang="en-US" dirty="0" smtClean="0">
                <a:hlinkClick r:id="rId2"/>
              </a:rPr>
              <a:t>https://medium.freecodecamp.org/express-js-and-aws-lambda-a-serverless-love-story-7c77ba0eaa35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3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64</Words>
  <Application>Microsoft Office PowerPoint</Application>
  <PresentationFormat>On-screen Show (4:3)</PresentationFormat>
  <Paragraphs>21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Bots + 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STL-JS: Deploy your Node App to AWS Lambda Easily</dc:title>
  <dc:creator>Rehkemper</dc:creator>
  <cp:lastModifiedBy>Rehkemper</cp:lastModifiedBy>
  <cp:revision>9</cp:revision>
  <dcterms:created xsi:type="dcterms:W3CDTF">2018-04-19T00:10:38Z</dcterms:created>
  <dcterms:modified xsi:type="dcterms:W3CDTF">2018-04-19T02:48:05Z</dcterms:modified>
</cp:coreProperties>
</file>

<file path=docProps/thumbnail.jpeg>
</file>